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F23D-E4E9-46FF-BF50-FB1726C07730}" type="datetimeFigureOut">
              <a:rPr lang="cs-CZ" smtClean="0"/>
              <a:t>30. 5. 2013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9DAB-2DB1-4908-A12E-6BBE7B9DB48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04448" cy="53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Milt</dc:creator>
  <cp:lastModifiedBy>Jiří Milt</cp:lastModifiedBy>
  <cp:revision>1</cp:revision>
  <dcterms:created xsi:type="dcterms:W3CDTF">2013-05-30T15:09:08Z</dcterms:created>
  <dcterms:modified xsi:type="dcterms:W3CDTF">2013-05-30T15:10:54Z</dcterms:modified>
</cp:coreProperties>
</file>